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a1e09cddd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a1e09cddd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1e09cddd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a1e09cddd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a1e09cdd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a1e09cdd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a1e09cddd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a1e09cddd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a1e09cddd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a1e09cddd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a1e09cddd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a1e09cddd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a1e09cddd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a1e09cddd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a1e09cddd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a1e09cddd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1e09cddd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1e09cddd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a1e09cddd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a1e09cddd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