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8" r:id="rId2"/>
    <p:sldId id="262" r:id="rId3"/>
    <p:sldId id="277" r:id="rId4"/>
    <p:sldId id="259" r:id="rId5"/>
    <p:sldId id="263" r:id="rId6"/>
    <p:sldId id="257" r:id="rId7"/>
    <p:sldId id="264" r:id="rId8"/>
    <p:sldId id="266" r:id="rId9"/>
    <p:sldId id="272" r:id="rId10"/>
    <p:sldId id="308" r:id="rId11"/>
    <p:sldId id="273" r:id="rId12"/>
    <p:sldId id="275" r:id="rId13"/>
    <p:sldId id="278" r:id="rId14"/>
    <p:sldId id="284" r:id="rId15"/>
    <p:sldId id="286" r:id="rId16"/>
    <p:sldId id="287" r:id="rId17"/>
    <p:sldId id="288" r:id="rId18"/>
    <p:sldId id="322" r:id="rId19"/>
    <p:sldId id="290" r:id="rId20"/>
    <p:sldId id="291" r:id="rId21"/>
    <p:sldId id="318" r:id="rId22"/>
    <p:sldId id="270" r:id="rId23"/>
    <p:sldId id="296" r:id="rId24"/>
    <p:sldId id="324" r:id="rId25"/>
    <p:sldId id="323" r:id="rId26"/>
    <p:sldId id="302" r:id="rId27"/>
    <p:sldId id="314" r:id="rId28"/>
  </p:sldIdLst>
  <p:sldSz cx="12192000" cy="6858000"/>
  <p:notesSz cx="6858000" cy="9144000"/>
  <p:embeddedFontLst>
    <p:embeddedFont>
      <p:font typeface="General Sans" pitchFamily="50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5752"/>
    <a:srgbClr val="BDBAA1"/>
    <a:srgbClr val="A6996B"/>
    <a:srgbClr val="F58C83"/>
    <a:srgbClr val="405BA9"/>
    <a:srgbClr val="9C9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907B1-3CAE-4312-832D-633729F76BF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07AAE-C3BD-43AA-BD06-F3624CDF3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8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0D92F-FF48-4DE1-D6FC-A3AD538D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A931E-8950-856C-076C-BC0D3D6A1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71A9A-5E4F-C80F-98AE-72784BFDA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89564-2BB9-81D8-8C87-7567584EA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0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EE5E6-A55B-9F5F-45C4-E5BE0441D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F6377-1AE9-4760-C1E8-497F5E34C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9FAA1F-22D7-4022-5362-3F81A79E0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ABE6E-F9E8-CE33-0DE4-522B171BA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14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18FDC-DFDE-C4F3-03CB-81F55284D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605F9-4729-F349-0C54-7438BAAEF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B4350-58A6-46DC-5531-B37778CA8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5FD20-690A-3FB5-7249-3C47AC3AC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6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1799D-D4B2-77DE-E05D-67DCBB02A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EDED9D-70B1-94D6-D384-BEDE057BA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71DE7-F4BC-B272-D0DE-F356023D3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7ADDE-0881-C5B7-ABD8-178AB1527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7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07AAE-C3BD-43AA-BD06-F3624CDF39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8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8D2C4-68EC-B185-5A6C-E346AC33B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CEB27-8430-ACD4-F8C7-D221BC125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16D4A-4E43-B248-9F52-A67410438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8CA87-9AA0-1064-8AE3-E0F6694D6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20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212F-786B-58E2-AA56-23FE4851B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140A5-784E-6A04-3B52-A68CBD794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E418D-0DC1-A0EC-32BE-A049897FA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F57D3-AF7C-33B6-6800-51107D4D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74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4DE4-A7B8-DA4A-7A49-07FD0D2FF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E6591-6928-1611-2600-F9115CA41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D9653B-699F-7F15-8B00-8A9E39D05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C618E-DBD1-63BB-AC7B-05D79EE1E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78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A1B3E-1FF0-1063-8E6D-3FC8F99C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3900D-73EE-199F-E663-1579A79DA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1B3DB-5B57-FAF5-198F-AD18B36C7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493BF-EA3E-1255-846E-9AC1E4639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42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7481-F8B6-C1C1-AB35-8E0A44C9F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E4C77-474B-51B3-E420-E3ECE62AB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E6D224-BEBF-1B27-5790-9CEC662CD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8DA61-C817-A13A-C44B-4C9E959A3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8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FFB85-6A36-411E-5DA4-3BCDAB155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449008-2061-FBA0-43F4-E2CB578DB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23A75-A785-53C2-CDDA-CBEFDCCEF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78748-49C9-2148-8619-1D69807AB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622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AE1A-A558-4104-2E39-C4B2DD3F0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EA8A4-9CD0-A195-B52A-048B7DC61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2BD4F-1531-9648-6FC3-15694EFBC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84BBC-1F78-8F46-67C6-781BD29F5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07AAE-C3BD-43AA-BD06-F3624CDF3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5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EA83-A7BA-1F7C-7BE8-113A46EAC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7FB12-3A21-83A1-3E06-E22E4F642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2B2B-8A72-856D-9DF9-52B403B8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0FC32-20F2-5A30-0621-8B4475B9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291F4-99D9-60CB-D20F-DAB0E4F4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EBAA-AC8B-189B-F4C8-3B457EEF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87594-CDD0-F8EF-38B8-9E617362B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AAFA1-A766-7DA6-1C38-85FB1F05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C8F11-4475-9137-DB0E-779CA699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EFE24-00A9-D280-0A1C-517EF4BB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6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AD609-29E4-113E-31BD-88590EB9E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2B50C-5E3B-BD51-F2AB-6014C7C79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20158-61B9-1A31-A8AC-9A582973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3ED40-C055-0BF1-C70A-2E47C7F5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B48BE-6F38-A876-0787-5E78A414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2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8DE4-3328-D052-E906-C5A149F14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97195-31DB-0366-3924-20D16AA0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C2C92-34E5-6673-59DA-2EE99D8D2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5C285-DBCE-D27E-5178-EF4AA797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13076-9A91-ED73-F12F-18969A55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E6C5-6AB5-F525-B46F-8F5F7E74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D58AE-3863-C65F-B4FD-6546129EF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CE942-2A6B-7C67-0D30-E1FC5F55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70D3A-F295-A371-AB5A-5D265807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8A08E-0B1B-EF68-7DFB-EEC5B035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6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B1B32-8E78-06C0-0DD8-DD5E44DD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D7F3-31EA-D31A-43AE-F56908C2F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FA9A8-A557-731A-6D63-4CD79F8E1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53B3F-406D-E226-29B2-DCB8580C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2D112-EA2B-82FE-E6A4-D4EDC2D8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C9A98-5F6C-CB4F-2734-4D66DD5A0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3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C1D5-39C4-A8C1-E380-BCB61117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0EC6B-E00F-EAE8-FDBF-BAAE6B206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A5CBA-53EE-04F7-E304-9ECEF3A90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4056F-5C6E-0585-AA1D-3224014C5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B3763-20CE-2A09-FB31-1C4D1581C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060ED-8D8B-AADB-446D-9EEFED83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BA0F0-40A6-ECA5-072F-A94E55DB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D9788-EA1A-22FE-BC85-25AF8A5E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817B-0D18-0422-0F4A-F244C159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A8DDF-72BB-7503-5F63-CC0FFA93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75CA9-60B7-F32A-716E-79917B4C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3CB1A-18B3-7A66-F980-58E812CC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8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D1E9EC-3C3E-34F8-889C-E00B5FB3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503A2-4D12-8684-3FBA-D28FFD95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EBB20-13E6-F9A9-B9C2-4A41A46C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715FB-C712-9A8A-9A49-AA8C77B8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A4ED-630E-48BD-D72D-13ADBA68B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91E27-073E-C592-6AC7-6BE0FD7A2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EF1E5-2063-BFC7-221A-11BF8C78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7A04A-2F75-7CA3-2E5D-27EB866B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3468A-98AC-24EB-E1C3-0F90AE80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B0EC2-F971-0088-1048-32394389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F10258-F117-1ABC-9A37-75B32CDA6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47A6E-0BEB-212C-7CAA-614D4FB45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8DE8A-A729-4C25-30B6-56686039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E8460-24A7-8E25-F302-CEC8A0B7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EEB1E-41FF-168A-9444-BD9351C3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6978C-FFBC-C080-1768-85E59D0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344C0-D731-574A-C47A-D46920BF3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7606E-5FBF-4798-C3DE-97A8EE6D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CE4FE9-F39E-4877-89A9-1DAD8361E02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22CB7-77D2-64CE-68B3-05031361B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23C58-45AB-3276-FF03-56D0F923D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D7F1C0-D42A-45B2-A7A1-7C8EEC6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9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video" Target="https://www.youtube.com/embed/-4EDhdAHrOg?feature=oembed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811F7-3440-FB98-8BF7-35D77C89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ass under a starry sky&#10;&#10;AI-generated content may be incorrect.">
            <a:extLst>
              <a:ext uri="{FF2B5EF4-FFF2-40B4-BE49-F238E27FC236}">
                <a16:creationId xmlns:a16="http://schemas.microsoft.com/office/drawing/2014/main" id="{6FB78BBF-397F-46F7-4DB4-425191804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5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9949F-CEE6-7CF6-07CF-3BD62A655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th through a field&#10;&#10;AI-generated content may be incorrect.">
            <a:extLst>
              <a:ext uri="{FF2B5EF4-FFF2-40B4-BE49-F238E27FC236}">
                <a16:creationId xmlns:a16="http://schemas.microsoft.com/office/drawing/2014/main" id="{BEAF126D-1144-54B5-BD02-333727886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B62ED4-1203-48A0-7BC3-46FE25A5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lake&#10;&#10;AI-generated content may be incorrect.">
            <a:extLst>
              <a:ext uri="{FF2B5EF4-FFF2-40B4-BE49-F238E27FC236}">
                <a16:creationId xmlns:a16="http://schemas.microsoft.com/office/drawing/2014/main" id="{ACD7A93E-A02E-7650-EA1A-DE2EA5674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E9353B-69AA-4DBF-5C3C-C73E56D5B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wheat with text&#10;&#10;AI-generated content may be incorrect.">
            <a:extLst>
              <a:ext uri="{FF2B5EF4-FFF2-40B4-BE49-F238E27FC236}">
                <a16:creationId xmlns:a16="http://schemas.microsoft.com/office/drawing/2014/main" id="{F92860A9-A831-BF96-9CE9-9EE615ADA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1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0AE4C-29B5-E87F-8D7B-351B87D53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eld with trees and a sunset&#10;&#10;AI-generated content may be incorrect.">
            <a:extLst>
              <a:ext uri="{FF2B5EF4-FFF2-40B4-BE49-F238E27FC236}">
                <a16:creationId xmlns:a16="http://schemas.microsoft.com/office/drawing/2014/main" id="{12F6A75E-5810-2CE3-FBE7-EB8F0047A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9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B55D7-ED61-B1FF-7FB6-E841828F1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ndscape with trees and a river&#10;&#10;AI-generated content may be incorrect.">
            <a:extLst>
              <a:ext uri="{FF2B5EF4-FFF2-40B4-BE49-F238E27FC236}">
                <a16:creationId xmlns:a16="http://schemas.microsoft.com/office/drawing/2014/main" id="{E4F044B9-072F-944E-C5D0-C984FB161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196ED-3B7E-72E1-6908-BB601023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field with trees on it&#10;&#10;AI-generated content may be incorrect.">
            <a:extLst>
              <a:ext uri="{FF2B5EF4-FFF2-40B4-BE49-F238E27FC236}">
                <a16:creationId xmlns:a16="http://schemas.microsoft.com/office/drawing/2014/main" id="{443ADC3F-2220-16FE-5353-E3D8BE80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20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B5243-83C5-87AA-6CD7-A77F5141D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and grass&#10;&#10;AI-generated content may be incorrect.">
            <a:extLst>
              <a:ext uri="{FF2B5EF4-FFF2-40B4-BE49-F238E27FC236}">
                <a16:creationId xmlns:a16="http://schemas.microsoft.com/office/drawing/2014/main" id="{E2E74910-ECB1-646C-1A07-5492FDAD7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CE6DD4-28DD-6906-8622-0F41D5244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31F4280-CCF6-315C-212E-BF80051E5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40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It's Not About The Nail">
            <a:hlinkClick r:id="" action="ppaction://media"/>
            <a:extLst>
              <a:ext uri="{FF2B5EF4-FFF2-40B4-BE49-F238E27FC236}">
                <a16:creationId xmlns:a16="http://schemas.microsoft.com/office/drawing/2014/main" id="{0B676560-E593-11C1-7BDB-D9B7FF30EC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-30496"/>
            <a:ext cx="12192000" cy="6888496"/>
          </a:xfrm>
          <a:prstGeom prst="rect">
            <a:avLst/>
          </a:prstGeom>
        </p:spPr>
      </p:pic>
      <p:pic>
        <p:nvPicPr>
          <p:cNvPr id="2" name="it's_not_about_the_nail (720p)">
            <a:hlinkClick r:id="" action="ppaction://media"/>
            <a:extLst>
              <a:ext uri="{FF2B5EF4-FFF2-40B4-BE49-F238E27FC236}">
                <a16:creationId xmlns:a16="http://schemas.microsoft.com/office/drawing/2014/main" id="{7E8A6B9B-6CE3-6687-6813-1020BF9061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ECA73-C1E8-9736-C637-9324BAE8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mall house in a grassy field&#10;&#10;AI-generated content may be incorrect.">
            <a:extLst>
              <a:ext uri="{FF2B5EF4-FFF2-40B4-BE49-F238E27FC236}">
                <a16:creationId xmlns:a16="http://schemas.microsoft.com/office/drawing/2014/main" id="{6E39BE71-AB1A-56D5-6990-BC422C41F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6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field with clouds in the sky&#10;&#10;AI-generated content may be incorrect.">
            <a:extLst>
              <a:ext uri="{FF2B5EF4-FFF2-40B4-BE49-F238E27FC236}">
                <a16:creationId xmlns:a16="http://schemas.microsoft.com/office/drawing/2014/main" id="{C0C8B086-2C6F-5478-0233-4060F0195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32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6B974-77DE-0513-8569-48734DFCA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dscape of hills with clouds and a sunset&#10;&#10;AI-generated content may be incorrect.">
            <a:extLst>
              <a:ext uri="{FF2B5EF4-FFF2-40B4-BE49-F238E27FC236}">
                <a16:creationId xmlns:a16="http://schemas.microsoft.com/office/drawing/2014/main" id="{891EEDCA-EF10-2A4E-4C53-10BC8F39B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8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55BBE-B607-AA13-E26A-95CF7FA47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5229DD-9E51-6A85-78B8-1E9A50DD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104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0D101-5F52-C742-47D0-0E8158E4A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0D8C2-162A-8E5E-5C91-E19B182B4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2" y="0"/>
            <a:ext cx="1215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65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E264C0-37C7-D32D-7AC9-9C3A31F36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with grass and trees in the background&#10;&#10;AI-generated content may be incorrect.">
            <a:extLst>
              <a:ext uri="{FF2B5EF4-FFF2-40B4-BE49-F238E27FC236}">
                <a16:creationId xmlns:a16="http://schemas.microsoft.com/office/drawing/2014/main" id="{0BEFF1EF-845E-05CE-972A-7E49F5398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22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ADBD-CCCE-B9BD-7196-22E60E7C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C218A-82B0-32DB-51E7-25D430FE9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3C7A3-89BF-69B5-D1C9-171BA09A3EF1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dirty="0">
                <a:effectLst/>
              </a:rPr>
              <a:t> 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7A75F-50EE-245B-DD08-4B7B5EBCC78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dirty="0">
                <a:effectLst/>
              </a:rPr>
              <a:t> </a:t>
            </a:r>
            <a:endParaRPr lang="en-CA" dirty="0"/>
          </a:p>
        </p:txBody>
      </p:sp>
      <p:pic>
        <p:nvPicPr>
          <p:cNvPr id="2050" name="Picture 2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5AF2954E-C237-010C-B031-04C5EC2B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27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A477-B0A7-C4BE-D6DB-7CE1B96F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A3193-D19B-3A23-AD15-1D350A396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A book cover with a qr code&#10;&#10;AI-generated content may be incorrect.">
            <a:extLst>
              <a:ext uri="{FF2B5EF4-FFF2-40B4-BE49-F238E27FC236}">
                <a16:creationId xmlns:a16="http://schemas.microsoft.com/office/drawing/2014/main" id="{CC245369-C3FA-7F50-4B0A-7478022F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36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A3AFC-382D-B23F-5656-A9D5505C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ad leading to a valley&#10;&#10;AI-generated content may be incorrect.">
            <a:extLst>
              <a:ext uri="{FF2B5EF4-FFF2-40B4-BE49-F238E27FC236}">
                <a16:creationId xmlns:a16="http://schemas.microsoft.com/office/drawing/2014/main" id="{043B8DE6-D347-119F-B3C4-5DF36C12D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0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31251-FCF2-93B6-CB19-4CE99C095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beach&#10;&#10;AI-generated content may be incorrect.">
            <a:extLst>
              <a:ext uri="{FF2B5EF4-FFF2-40B4-BE49-F238E27FC236}">
                <a16:creationId xmlns:a16="http://schemas.microsoft.com/office/drawing/2014/main" id="{7A7A54FF-11EF-814E-BED6-C197ECD5E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234E5F-AF6F-3BCF-F82C-4B4722A0CC4D}"/>
              </a:ext>
            </a:extLst>
          </p:cNvPr>
          <p:cNvSpPr txBox="1"/>
          <p:nvPr/>
        </p:nvSpPr>
        <p:spPr>
          <a:xfrm>
            <a:off x="2775097" y="3528345"/>
            <a:ext cx="4603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neral Sans" pitchFamily="50" charset="0"/>
              </a:rPr>
              <a:t>Downloadable Resources</a:t>
            </a:r>
            <a:endParaRPr lang="en-CA" sz="3200" b="1" dirty="0">
              <a:solidFill>
                <a:schemeClr val="bg1"/>
              </a:solidFill>
              <a:latin typeface="General Sans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361B3-1AD2-4207-C521-7BCD0FA76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42" y="469605"/>
            <a:ext cx="1890823" cy="18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2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CA62C5-7C4B-68D9-00CF-958BA755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rown field&#10;&#10;AI-generated content may be incorrect.">
            <a:extLst>
              <a:ext uri="{FF2B5EF4-FFF2-40B4-BE49-F238E27FC236}">
                <a16:creationId xmlns:a16="http://schemas.microsoft.com/office/drawing/2014/main" id="{85CFC0A8-C667-5CF1-87EE-A6B642BF6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8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5B7422-D258-880B-0D1C-94BA159E3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crops with trees in the background&#10;&#10;AI-generated content may be incorrect.">
            <a:extLst>
              <a:ext uri="{FF2B5EF4-FFF2-40B4-BE49-F238E27FC236}">
                <a16:creationId xmlns:a16="http://schemas.microsoft.com/office/drawing/2014/main" id="{B9D2B96D-4090-ADF7-062E-8DEAE84D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24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438F32-09A0-7732-A028-198FAC49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ndscape with trees and mountains&#10;&#10;AI-generated content may be incorrect.">
            <a:extLst>
              <a:ext uri="{FF2B5EF4-FFF2-40B4-BE49-F238E27FC236}">
                <a16:creationId xmlns:a16="http://schemas.microsoft.com/office/drawing/2014/main" id="{B55B7A1F-6647-8569-9AF2-2C3AF9F7C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FF891-56C1-37F2-3C6B-D0D02756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 with a blue sky and clouds&#10;&#10;AI-generated content may be incorrect.">
            <a:extLst>
              <a:ext uri="{FF2B5EF4-FFF2-40B4-BE49-F238E27FC236}">
                <a16:creationId xmlns:a16="http://schemas.microsoft.com/office/drawing/2014/main" id="{5BDC8489-7627-B329-9466-194215BB1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9FAA0-A1B6-9604-A2DA-E7ADB74E2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hill with trees on it&#10;&#10;AI-generated content may be incorrect.">
            <a:extLst>
              <a:ext uri="{FF2B5EF4-FFF2-40B4-BE49-F238E27FC236}">
                <a16:creationId xmlns:a16="http://schemas.microsoft.com/office/drawing/2014/main" id="{683D1CCA-502E-5A4D-2926-F618C50DE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02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78EE1A-2B70-79A3-BF71-FC97299D5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12D599-06E9-22B1-3549-8F0C702E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17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795ED-7ADD-8AD3-E687-717ED480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flowers in a field&#10;&#10;AI-generated content may be incorrect.">
            <a:extLst>
              <a:ext uri="{FF2B5EF4-FFF2-40B4-BE49-F238E27FC236}">
                <a16:creationId xmlns:a16="http://schemas.microsoft.com/office/drawing/2014/main" id="{B7E1B3A0-FEB3-6070-6DB2-2CFA681EB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71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16</Words>
  <Application>Microsoft Office PowerPoint</Application>
  <PresentationFormat>Widescreen</PresentationFormat>
  <Paragraphs>15</Paragraphs>
  <Slides>27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 Display</vt:lpstr>
      <vt:lpstr>General Sans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lindsay melenka</dc:creator>
  <cp:lastModifiedBy>Marti Piller</cp:lastModifiedBy>
  <cp:revision>8</cp:revision>
  <dcterms:created xsi:type="dcterms:W3CDTF">2025-04-29T21:19:08Z</dcterms:created>
  <dcterms:modified xsi:type="dcterms:W3CDTF">2025-11-10T14:58:09Z</dcterms:modified>
</cp:coreProperties>
</file>