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9" r:id="rId3"/>
    <p:sldId id="259" r:id="rId4"/>
    <p:sldId id="270" r:id="rId5"/>
    <p:sldId id="271" r:id="rId6"/>
    <p:sldId id="262" r:id="rId7"/>
    <p:sldId id="263" r:id="rId8"/>
    <p:sldId id="264" r:id="rId9"/>
    <p:sldId id="265" r:id="rId10"/>
    <p:sldId id="273" r:id="rId11"/>
    <p:sldId id="267" r:id="rId12"/>
    <p:sldId id="268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31D4F-DD78-4F75-AB6F-343E05F22830}" v="834" dt="2025-11-10T23:38:22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350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wnsa Dutertre" userId="1f05596a804cedbc" providerId="LiveId" clId="{CAB616B9-C1FC-4661-9958-30B9FDB11877}"/>
    <pc:docChg chg="undo redo custSel addSld delSld modSld sldOrd">
      <pc:chgData name="Chawnsa Dutertre" userId="1f05596a804cedbc" providerId="LiveId" clId="{CAB616B9-C1FC-4661-9958-30B9FDB11877}" dt="2025-11-10T23:38:22.784" v="1158"/>
      <pc:docMkLst>
        <pc:docMk/>
      </pc:docMkLst>
      <pc:sldChg chg="modTransition addAnim delAnim modAnim">
        <pc:chgData name="Chawnsa Dutertre" userId="1f05596a804cedbc" providerId="LiveId" clId="{CAB616B9-C1FC-4661-9958-30B9FDB11877}" dt="2025-11-10T23:21:46.056" v="1136"/>
        <pc:sldMkLst>
          <pc:docMk/>
          <pc:sldMk cId="0" sldId="256"/>
        </pc:sldMkLst>
      </pc:sldChg>
      <pc:sldChg chg="modTransition addAnim delAnim modAnim">
        <pc:chgData name="Chawnsa Dutertre" userId="1f05596a804cedbc" providerId="LiveId" clId="{CAB616B9-C1FC-4661-9958-30B9FDB11877}" dt="2025-11-10T22:46:33.382" v="975"/>
        <pc:sldMkLst>
          <pc:docMk/>
          <pc:sldMk cId="0" sldId="259"/>
        </pc:sldMkLst>
      </pc:sldChg>
      <pc:sldChg chg="addSp delSp modSp mod modTransition addAnim delAnim modAnim">
        <pc:chgData name="Chawnsa Dutertre" userId="1f05596a804cedbc" providerId="LiveId" clId="{CAB616B9-C1FC-4661-9958-30B9FDB11877}" dt="2025-11-08T03:10:52.542" v="384"/>
        <pc:sldMkLst>
          <pc:docMk/>
          <pc:sldMk cId="0" sldId="262"/>
        </pc:sldMkLst>
        <pc:spChg chg="add mod">
          <ac:chgData name="Chawnsa Dutertre" userId="1f05596a804cedbc" providerId="LiveId" clId="{CAB616B9-C1FC-4661-9958-30B9FDB11877}" dt="2025-11-08T03:09:52.765" v="373" actId="207"/>
          <ac:spMkLst>
            <pc:docMk/>
            <pc:sldMk cId="0" sldId="262"/>
            <ac:spMk id="32" creationId="{05FF5C1A-6139-C356-E131-0668AD34D2D9}"/>
          </ac:spMkLst>
        </pc:spChg>
        <pc:spChg chg="add mod">
          <ac:chgData name="Chawnsa Dutertre" userId="1f05596a804cedbc" providerId="LiveId" clId="{CAB616B9-C1FC-4661-9958-30B9FDB11877}" dt="2025-11-08T03:09:57.514" v="374" actId="207"/>
          <ac:spMkLst>
            <pc:docMk/>
            <pc:sldMk cId="0" sldId="262"/>
            <ac:spMk id="34" creationId="{F5CD7457-A282-DEBF-4848-6B980C7A9635}"/>
          </ac:spMkLst>
        </pc:spChg>
        <pc:spChg chg="add mod">
          <ac:chgData name="Chawnsa Dutertre" userId="1f05596a804cedbc" providerId="LiveId" clId="{CAB616B9-C1FC-4661-9958-30B9FDB11877}" dt="2025-11-08T03:10:00.883" v="375" actId="207"/>
          <ac:spMkLst>
            <pc:docMk/>
            <pc:sldMk cId="0" sldId="262"/>
            <ac:spMk id="36" creationId="{C1018E7F-AD0E-029C-B460-93ED7CE96BC6}"/>
          </ac:spMkLst>
        </pc:spChg>
      </pc:sldChg>
      <pc:sldChg chg="modSp mod modTransition addAnim delAnim modAnim">
        <pc:chgData name="Chawnsa Dutertre" userId="1f05596a804cedbc" providerId="LiveId" clId="{CAB616B9-C1FC-4661-9958-30B9FDB11877}" dt="2025-11-10T23:32:59.553" v="1146"/>
        <pc:sldMkLst>
          <pc:docMk/>
          <pc:sldMk cId="0" sldId="263"/>
        </pc:sldMkLst>
        <pc:spChg chg="mod">
          <ac:chgData name="Chawnsa Dutertre" userId="1f05596a804cedbc" providerId="LiveId" clId="{CAB616B9-C1FC-4661-9958-30B9FDB11877}" dt="2025-11-08T03:17:53.733" v="500" actId="207"/>
          <ac:spMkLst>
            <pc:docMk/>
            <pc:sldMk cId="0" sldId="263"/>
            <ac:spMk id="2" creationId="{00000000-0000-0000-0000-000000000000}"/>
          </ac:spMkLst>
        </pc:spChg>
        <pc:spChg chg="mod">
          <ac:chgData name="Chawnsa Dutertre" userId="1f05596a804cedbc" providerId="LiveId" clId="{CAB616B9-C1FC-4661-9958-30B9FDB11877}" dt="2025-11-10T23:31:39.269" v="1142" actId="20578"/>
          <ac:spMkLst>
            <pc:docMk/>
            <pc:sldMk cId="0" sldId="263"/>
            <ac:spMk id="3" creationId="{00000000-0000-0000-0000-000000000000}"/>
          </ac:spMkLst>
        </pc:spChg>
      </pc:sldChg>
      <pc:sldChg chg="modSp mod modTransition addAnim delAnim modAnim">
        <pc:chgData name="Chawnsa Dutertre" userId="1f05596a804cedbc" providerId="LiveId" clId="{CAB616B9-C1FC-4661-9958-30B9FDB11877}" dt="2025-11-10T23:02:01.968" v="1003"/>
        <pc:sldMkLst>
          <pc:docMk/>
          <pc:sldMk cId="0" sldId="264"/>
        </pc:sldMkLst>
        <pc:spChg chg="mod">
          <ac:chgData name="Chawnsa Dutertre" userId="1f05596a804cedbc" providerId="LiveId" clId="{CAB616B9-C1FC-4661-9958-30B9FDB11877}" dt="2025-11-08T03:18:27.905" v="508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Chawnsa Dutertre" userId="1f05596a804cedbc" providerId="LiveId" clId="{CAB616B9-C1FC-4661-9958-30B9FDB11877}" dt="2025-11-08T03:25:46.624" v="699" actId="2711"/>
          <ac:spMkLst>
            <pc:docMk/>
            <pc:sldMk cId="0" sldId="264"/>
            <ac:spMk id="3" creationId="{00000000-0000-0000-0000-000000000000}"/>
          </ac:spMkLst>
        </pc:spChg>
      </pc:sldChg>
      <pc:sldChg chg="modSp mod modTransition addAnim delAnim modAnim">
        <pc:chgData name="Chawnsa Dutertre" userId="1f05596a804cedbc" providerId="LiveId" clId="{CAB616B9-C1FC-4661-9958-30B9FDB11877}" dt="2025-11-10T23:03:11.444" v="1005"/>
        <pc:sldMkLst>
          <pc:docMk/>
          <pc:sldMk cId="0" sldId="265"/>
        </pc:sldMkLst>
        <pc:spChg chg="mod">
          <ac:chgData name="Chawnsa Dutertre" userId="1f05596a804cedbc" providerId="LiveId" clId="{CAB616B9-C1FC-4661-9958-30B9FDB11877}" dt="2025-11-08T03:28:45.624" v="743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Chawnsa Dutertre" userId="1f05596a804cedbc" providerId="LiveId" clId="{CAB616B9-C1FC-4661-9958-30B9FDB11877}" dt="2025-11-08T03:28:54.858" v="744" actId="404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del mod modTransition">
        <pc:chgData name="Chawnsa Dutertre" userId="1f05596a804cedbc" providerId="LiveId" clId="{CAB616B9-C1FC-4661-9958-30B9FDB11877}" dt="2025-11-10T22:40:35.792" v="921" actId="47"/>
        <pc:sldMkLst>
          <pc:docMk/>
          <pc:sldMk cId="0" sldId="266"/>
        </pc:sldMkLst>
        <pc:spChg chg="del">
          <ac:chgData name="Chawnsa Dutertre" userId="1f05596a804cedbc" providerId="LiveId" clId="{CAB616B9-C1FC-4661-9958-30B9FDB11877}" dt="2025-11-10T22:38:21.797" v="891" actId="21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Chawnsa Dutertre" userId="1f05596a804cedbc" providerId="LiveId" clId="{CAB616B9-C1FC-4661-9958-30B9FDB11877}" dt="2025-11-10T22:38:21.797" v="891" actId="21"/>
          <ac:spMkLst>
            <pc:docMk/>
            <pc:sldMk cId="0" sldId="266"/>
            <ac:spMk id="5" creationId="{542C9AE4-BA78-B18A-ACF5-B17F67C4C55E}"/>
          </ac:spMkLst>
        </pc:spChg>
      </pc:sldChg>
      <pc:sldChg chg="modTransition addAnim delAnim modAnim">
        <pc:chgData name="Chawnsa Dutertre" userId="1f05596a804cedbc" providerId="LiveId" clId="{CAB616B9-C1FC-4661-9958-30B9FDB11877}" dt="2025-11-10T23:04:53.884" v="1008"/>
        <pc:sldMkLst>
          <pc:docMk/>
          <pc:sldMk cId="0" sldId="267"/>
        </pc:sldMkLst>
      </pc:sldChg>
      <pc:sldChg chg="modSp modTransition addAnim delAnim modAnim">
        <pc:chgData name="Chawnsa Dutertre" userId="1f05596a804cedbc" providerId="LiveId" clId="{CAB616B9-C1FC-4661-9958-30B9FDB11877}" dt="2025-11-10T23:37:23.810" v="1157"/>
        <pc:sldMkLst>
          <pc:docMk/>
          <pc:sldMk cId="0" sldId="268"/>
        </pc:sldMkLst>
        <pc:spChg chg="mod">
          <ac:chgData name="Chawnsa Dutertre" userId="1f05596a804cedbc" providerId="LiveId" clId="{CAB616B9-C1FC-4661-9958-30B9FDB11877}" dt="2025-11-10T22:44:00.884" v="958" actId="207"/>
          <ac:spMkLst>
            <pc:docMk/>
            <pc:sldMk cId="0" sldId="268"/>
            <ac:spMk id="3" creationId="{00000000-0000-0000-0000-000000000000}"/>
          </ac:spMkLst>
        </pc:spChg>
      </pc:sldChg>
      <pc:sldChg chg="modSp modTransition addAnim delAnim modAnim">
        <pc:chgData name="Chawnsa Dutertre" userId="1f05596a804cedbc" providerId="LiveId" clId="{CAB616B9-C1FC-4661-9958-30B9FDB11877}" dt="2025-11-10T23:22:27.940" v="1137"/>
        <pc:sldMkLst>
          <pc:docMk/>
          <pc:sldMk cId="2252623719" sldId="269"/>
        </pc:sldMkLst>
        <pc:spChg chg="mod">
          <ac:chgData name="Chawnsa Dutertre" userId="1f05596a804cedbc" providerId="LiveId" clId="{CAB616B9-C1FC-4661-9958-30B9FDB11877}" dt="2025-11-08T02:31:56.531" v="9" actId="113"/>
          <ac:spMkLst>
            <pc:docMk/>
            <pc:sldMk cId="2252623719" sldId="269"/>
            <ac:spMk id="2" creationId="{7AD5CE7D-3F75-E649-BB19-B7ECB60BBD55}"/>
          </ac:spMkLst>
        </pc:spChg>
      </pc:sldChg>
      <pc:sldChg chg="addSp modSp mod modTransition addAnim delAnim modAnim">
        <pc:chgData name="Chawnsa Dutertre" userId="1f05596a804cedbc" providerId="LiveId" clId="{CAB616B9-C1FC-4661-9958-30B9FDB11877}" dt="2025-11-10T23:19:55.044" v="1133"/>
        <pc:sldMkLst>
          <pc:docMk/>
          <pc:sldMk cId="1896187820" sldId="270"/>
        </pc:sldMkLst>
        <pc:spChg chg="mod">
          <ac:chgData name="Chawnsa Dutertre" userId="1f05596a804cedbc" providerId="LiveId" clId="{CAB616B9-C1FC-4661-9958-30B9FDB11877}" dt="2025-11-08T02:39:01.454" v="32" actId="1076"/>
          <ac:spMkLst>
            <pc:docMk/>
            <pc:sldMk cId="1896187820" sldId="270"/>
            <ac:spMk id="4" creationId="{00000000-0000-0000-0000-000000000000}"/>
          </ac:spMkLst>
        </pc:spChg>
        <pc:spChg chg="mod">
          <ac:chgData name="Chawnsa Dutertre" userId="1f05596a804cedbc" providerId="LiveId" clId="{CAB616B9-C1FC-4661-9958-30B9FDB11877}" dt="2025-11-08T02:40:04.855" v="41" actId="1076"/>
          <ac:spMkLst>
            <pc:docMk/>
            <pc:sldMk cId="1896187820" sldId="270"/>
            <ac:spMk id="5" creationId="{76837EDC-9CCC-88AC-7A36-91E518F2F81B}"/>
          </ac:spMkLst>
        </pc:spChg>
        <pc:cxnChg chg="add mod">
          <ac:chgData name="Chawnsa Dutertre" userId="1f05596a804cedbc" providerId="LiveId" clId="{CAB616B9-C1FC-4661-9958-30B9FDB11877}" dt="2025-11-08T02:40:28.449" v="43" actId="1582"/>
          <ac:cxnSpMkLst>
            <pc:docMk/>
            <pc:sldMk cId="1896187820" sldId="270"/>
            <ac:cxnSpMk id="7" creationId="{89105C74-980B-4AA3-13D3-44AD2DCDCF0A}"/>
          </ac:cxnSpMkLst>
        </pc:cxnChg>
      </pc:sldChg>
      <pc:sldChg chg="addSp delSp modSp mod modTransition addAnim delAnim modAnim">
        <pc:chgData name="Chawnsa Dutertre" userId="1f05596a804cedbc" providerId="LiveId" clId="{CAB616B9-C1FC-4661-9958-30B9FDB11877}" dt="2025-11-10T23:38:22.784" v="1158"/>
        <pc:sldMkLst>
          <pc:docMk/>
          <pc:sldMk cId="618332163" sldId="271"/>
        </pc:sldMkLst>
        <pc:spChg chg="mod">
          <ac:chgData name="Chawnsa Dutertre" userId="1f05596a804cedbc" providerId="LiveId" clId="{CAB616B9-C1FC-4661-9958-30B9FDB11877}" dt="2025-11-08T02:45:07.155" v="98" actId="1035"/>
          <ac:spMkLst>
            <pc:docMk/>
            <pc:sldMk cId="618332163" sldId="271"/>
            <ac:spMk id="4" creationId="{00000000-0000-0000-0000-000000000000}"/>
          </ac:spMkLst>
        </pc:spChg>
        <pc:spChg chg="mod">
          <ac:chgData name="Chawnsa Dutertre" userId="1f05596a804cedbc" providerId="LiveId" clId="{CAB616B9-C1FC-4661-9958-30B9FDB11877}" dt="2025-11-08T02:45:07.155" v="98" actId="1035"/>
          <ac:spMkLst>
            <pc:docMk/>
            <pc:sldMk cId="618332163" sldId="271"/>
            <ac:spMk id="5" creationId="{B6EEDAEF-305F-B5A2-0FAC-60FC18569C4D}"/>
          </ac:spMkLst>
        </pc:spChg>
        <pc:spChg chg="mod">
          <ac:chgData name="Chawnsa Dutertre" userId="1f05596a804cedbc" providerId="LiveId" clId="{CAB616B9-C1FC-4661-9958-30B9FDB11877}" dt="2025-11-08T03:04:19.437" v="297" actId="255"/>
          <ac:spMkLst>
            <pc:docMk/>
            <pc:sldMk cId="618332163" sldId="271"/>
            <ac:spMk id="6" creationId="{E193BC55-95BA-664F-C9AE-807B1656BF24}"/>
          </ac:spMkLst>
        </pc:spChg>
        <pc:spChg chg="add mod">
          <ac:chgData name="Chawnsa Dutertre" userId="1f05596a804cedbc" providerId="LiveId" clId="{CAB616B9-C1FC-4661-9958-30B9FDB11877}" dt="2025-11-08T02:45:07.155" v="98" actId="1035"/>
          <ac:spMkLst>
            <pc:docMk/>
            <pc:sldMk cId="618332163" sldId="271"/>
            <ac:spMk id="8" creationId="{8F1B3F33-4D79-0B62-7E39-037290358359}"/>
          </ac:spMkLst>
        </pc:spChg>
        <pc:spChg chg="add mod">
          <ac:chgData name="Chawnsa Dutertre" userId="1f05596a804cedbc" providerId="LiveId" clId="{CAB616B9-C1FC-4661-9958-30B9FDB11877}" dt="2025-11-08T02:45:07.155" v="98" actId="1035"/>
          <ac:spMkLst>
            <pc:docMk/>
            <pc:sldMk cId="618332163" sldId="271"/>
            <ac:spMk id="10" creationId="{C6B89830-CA1B-DC15-54C0-546DF66F26E5}"/>
          </ac:spMkLst>
        </pc:spChg>
        <pc:cxnChg chg="add mod">
          <ac:chgData name="Chawnsa Dutertre" userId="1f05596a804cedbc" providerId="LiveId" clId="{CAB616B9-C1FC-4661-9958-30B9FDB11877}" dt="2025-11-08T02:59:44.484" v="219" actId="1582"/>
          <ac:cxnSpMkLst>
            <pc:docMk/>
            <pc:sldMk cId="618332163" sldId="271"/>
            <ac:cxnSpMk id="33" creationId="{2FF42EE5-2878-5896-E2E9-590524665C0F}"/>
          </ac:cxnSpMkLst>
        </pc:cxnChg>
      </pc:sldChg>
      <pc:sldChg chg="addSp modSp add mod ord addAnim delAnim modAnim">
        <pc:chgData name="Chawnsa Dutertre" userId="1f05596a804cedbc" providerId="LiveId" clId="{CAB616B9-C1FC-4661-9958-30B9FDB11877}" dt="2025-11-10T22:52:49.171" v="993"/>
        <pc:sldMkLst>
          <pc:docMk/>
          <pc:sldMk cId="3324441425" sldId="273"/>
        </pc:sldMkLst>
        <pc:spChg chg="add mod">
          <ac:chgData name="Chawnsa Dutertre" userId="1f05596a804cedbc" providerId="LiveId" clId="{CAB616B9-C1FC-4661-9958-30B9FDB11877}" dt="2025-11-10T22:38:24.521" v="892"/>
          <ac:spMkLst>
            <pc:docMk/>
            <pc:sldMk cId="3324441425" sldId="273"/>
            <ac:spMk id="2" creationId="{00000000-0000-0000-0000-000000000000}"/>
          </ac:spMkLst>
        </pc:spChg>
        <pc:spChg chg="mod">
          <ac:chgData name="Chawnsa Dutertre" userId="1f05596a804cedbc" providerId="LiveId" clId="{CAB616B9-C1FC-4661-9958-30B9FDB11877}" dt="2025-11-10T22:51:29.680" v="985" actId="20577"/>
          <ac:spMkLst>
            <pc:docMk/>
            <pc:sldMk cId="3324441425" sldId="273"/>
            <ac:spMk id="4" creationId="{07B8AB1B-AD90-375F-5E06-E42C778B843E}"/>
          </ac:spMkLst>
        </pc:spChg>
        <pc:spChg chg="mod">
          <ac:chgData name="Chawnsa Dutertre" userId="1f05596a804cedbc" providerId="LiveId" clId="{CAB616B9-C1FC-4661-9958-30B9FDB11877}" dt="2025-11-08T03:32:14.828" v="862" actId="20577"/>
          <ac:spMkLst>
            <pc:docMk/>
            <pc:sldMk cId="3324441425" sldId="273"/>
            <ac:spMk id="5" creationId="{1D2CB3A3-52CF-8F1B-0E86-3CBBDBE99E3D}"/>
          </ac:spMkLst>
        </pc:spChg>
      </pc:sldChg>
      <pc:sldChg chg="addSp delSp modSp new del mod">
        <pc:chgData name="Chawnsa Dutertre" userId="1f05596a804cedbc" providerId="LiveId" clId="{CAB616B9-C1FC-4661-9958-30B9FDB11877}" dt="2025-11-10T23:08:34.756" v="1037" actId="47"/>
        <pc:sldMkLst>
          <pc:docMk/>
          <pc:sldMk cId="409677590" sldId="274"/>
        </pc:sldMkLst>
        <pc:spChg chg="del">
          <ac:chgData name="Chawnsa Dutertre" userId="1f05596a804cedbc" providerId="LiveId" clId="{CAB616B9-C1FC-4661-9958-30B9FDB11877}" dt="2025-11-10T23:07:03.939" v="1021" actId="478"/>
          <ac:spMkLst>
            <pc:docMk/>
            <pc:sldMk cId="409677590" sldId="274"/>
            <ac:spMk id="2" creationId="{39148EBB-7F18-35D2-4BC8-A5694EE1DECF}"/>
          </ac:spMkLst>
        </pc:spChg>
        <pc:spChg chg="del">
          <ac:chgData name="Chawnsa Dutertre" userId="1f05596a804cedbc" providerId="LiveId" clId="{CAB616B9-C1FC-4661-9958-30B9FDB11877}" dt="2025-11-10T23:07:06.487" v="1022" actId="478"/>
          <ac:spMkLst>
            <pc:docMk/>
            <pc:sldMk cId="409677590" sldId="274"/>
            <ac:spMk id="3" creationId="{8C894454-23F4-0B0F-C976-8318E3B71F55}"/>
          </ac:spMkLst>
        </pc:spChg>
        <pc:spChg chg="add del mod">
          <ac:chgData name="Chawnsa Dutertre" userId="1f05596a804cedbc" providerId="LiveId" clId="{CAB616B9-C1FC-4661-9958-30B9FDB11877}" dt="2025-11-10T23:07:37.407" v="1034" actId="478"/>
          <ac:spMkLst>
            <pc:docMk/>
            <pc:sldMk cId="409677590" sldId="274"/>
            <ac:spMk id="4" creationId="{47A658CC-2DC3-F3D9-8DAD-9115556A2A52}"/>
          </ac:spMkLst>
        </pc:spChg>
      </pc:sldChg>
      <pc:sldChg chg="addSp delSp modSp new del mod setBg">
        <pc:chgData name="Chawnsa Dutertre" userId="1f05596a804cedbc" providerId="LiveId" clId="{CAB616B9-C1FC-4661-9958-30B9FDB11877}" dt="2025-11-10T23:10:24.499" v="1062" actId="47"/>
        <pc:sldMkLst>
          <pc:docMk/>
          <pc:sldMk cId="1080950049" sldId="274"/>
        </pc:sldMkLst>
        <pc:spChg chg="add del mod">
          <ac:chgData name="Chawnsa Dutertre" userId="1f05596a804cedbc" providerId="LiveId" clId="{CAB616B9-C1FC-4661-9958-30B9FDB11877}" dt="2025-11-10T23:09:57.844" v="1059" actId="478"/>
          <ac:spMkLst>
            <pc:docMk/>
            <pc:sldMk cId="1080950049" sldId="274"/>
            <ac:spMk id="2" creationId="{15541585-5A8E-CF7A-5668-42B82777D89B}"/>
          </ac:spMkLst>
        </pc:spChg>
      </pc:sldChg>
      <pc:sldChg chg="new del modTransition setBg">
        <pc:chgData name="Chawnsa Dutertre" userId="1f05596a804cedbc" providerId="LiveId" clId="{CAB616B9-C1FC-4661-9958-30B9FDB11877}" dt="2025-11-10T23:13:04.048" v="1113" actId="47"/>
        <pc:sldMkLst>
          <pc:docMk/>
          <pc:sldMk cId="1259000415" sldId="274"/>
        </pc:sldMkLst>
      </pc:sldChg>
      <pc:sldChg chg="delSp new mod modTransition">
        <pc:chgData name="Chawnsa Dutertre" userId="1f05596a804cedbc" providerId="LiveId" clId="{CAB616B9-C1FC-4661-9958-30B9FDB11877}" dt="2025-11-10T23:13:18.714" v="1117"/>
        <pc:sldMkLst>
          <pc:docMk/>
          <pc:sldMk cId="3755426864" sldId="274"/>
        </pc:sldMkLst>
        <pc:spChg chg="del">
          <ac:chgData name="Chawnsa Dutertre" userId="1f05596a804cedbc" providerId="LiveId" clId="{CAB616B9-C1FC-4661-9958-30B9FDB11877}" dt="2025-11-10T23:13:14.164" v="1115" actId="478"/>
          <ac:spMkLst>
            <pc:docMk/>
            <pc:sldMk cId="3755426864" sldId="274"/>
            <ac:spMk id="2" creationId="{C90FF8A0-40CD-2262-2E74-6F5120D6AD58}"/>
          </ac:spMkLst>
        </pc:spChg>
        <pc:spChg chg="del">
          <ac:chgData name="Chawnsa Dutertre" userId="1f05596a804cedbc" providerId="LiveId" clId="{CAB616B9-C1FC-4661-9958-30B9FDB11877}" dt="2025-11-10T23:13:15.261" v="1116" actId="478"/>
          <ac:spMkLst>
            <pc:docMk/>
            <pc:sldMk cId="3755426864" sldId="274"/>
            <ac:spMk id="3" creationId="{B5687209-3641-971E-EEEC-BEFF66EFF4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860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8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2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9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7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1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8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6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62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riangle shaped cave">
            <a:extLst>
              <a:ext uri="{FF2B5EF4-FFF2-40B4-BE49-F238E27FC236}">
                <a16:creationId xmlns:a16="http://schemas.microsoft.com/office/drawing/2014/main" id="{F4070D2F-A6FC-F05A-98C7-FF8437B52C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48" r="-2" b="14999"/>
          <a:stretch>
            <a:fillRect/>
          </a:stretch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687" y="4854346"/>
            <a:ext cx="7805701" cy="868026"/>
          </a:xfrm>
        </p:spPr>
        <p:txBody>
          <a:bodyPr>
            <a:normAutofit/>
          </a:bodyPr>
          <a:lstStyle/>
          <a:p>
            <a:pPr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4200" dirty="0">
                <a:solidFill>
                  <a:srgbClr val="EBEBE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BRIDGING THE GAP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B20677E-C4D5-CFC4-33BE-BBFB13FD6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687" y="5722374"/>
            <a:ext cx="7805702" cy="4879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From 4-H Members of Today to Community Leaders &amp; Builders of Tomorrow</a:t>
            </a:r>
            <a:endParaRPr lang="en-CA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2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DC95-1378-052A-D985-FCC6CB801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8AB1B-AD90-375F-5E06-E42C778B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86" y="3283975"/>
            <a:ext cx="7079226" cy="272420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chemeClr val="tx2"/>
                </a:solidFill>
                <a:latin typeface="Rockwell Nova Light" panose="02060303020205020403" pitchFamily="18" charset="0"/>
              </a:rPr>
              <a:t>It’s not just about handing over </a:t>
            </a:r>
            <a:r>
              <a:rPr lang="en-US" i="1" dirty="0">
                <a:solidFill>
                  <a:schemeClr val="tx2"/>
                </a:solidFill>
                <a:latin typeface="Rockwell Nova Light" panose="02060303020205020403" pitchFamily="18" charset="0"/>
              </a:rPr>
              <a:t>someday</a:t>
            </a:r>
            <a:r>
              <a:rPr lang="en-US" dirty="0">
                <a:solidFill>
                  <a:schemeClr val="tx2"/>
                </a:solidFill>
                <a:latin typeface="Rockwell Nova Light" panose="02060303020205020403" pitchFamily="18" charset="0"/>
              </a:rPr>
              <a:t>— it’s about sharing leadership</a:t>
            </a:r>
          </a:p>
          <a:p>
            <a:pPr lvl="1" algn="ctr">
              <a:spcAft>
                <a:spcPts val="1000"/>
              </a:spcAft>
              <a:defRPr sz="2000">
                <a:solidFill>
                  <a:srgbClr val="282828"/>
                </a:solidFill>
                <a:latin typeface="Calibri"/>
              </a:defRPr>
            </a:pPr>
            <a:endParaRPr lang="en-US" sz="2000" dirty="0">
              <a:solidFill>
                <a:schemeClr val="tx2"/>
              </a:solidFill>
              <a:latin typeface="Rockwell Nova Light" panose="02060303020205020403" pitchFamily="18" charset="0"/>
            </a:endParaRPr>
          </a:p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3400" dirty="0">
                <a:solidFill>
                  <a:schemeClr val="tx2"/>
                </a:solidFill>
                <a:latin typeface="Rockwell Nova Light" panose="02060303020205020403" pitchFamily="18" charset="0"/>
              </a:rPr>
              <a:t>INNOVATION MEETS WISDOM</a:t>
            </a:r>
          </a:p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3400" dirty="0">
                <a:solidFill>
                  <a:schemeClr val="tx2"/>
                </a:solidFill>
                <a:latin typeface="Rockwell Nova Light" panose="02060303020205020403" pitchFamily="18" charset="0"/>
              </a:rPr>
              <a:t>TECHNOLOGY MEETS TRADITION</a:t>
            </a:r>
          </a:p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3400" dirty="0">
                <a:solidFill>
                  <a:schemeClr val="tx2"/>
                </a:solidFill>
                <a:latin typeface="Rockwell Nova Light" panose="02060303020205020403" pitchFamily="18" charset="0"/>
              </a:rPr>
              <a:t>EXPERIENCE MEETS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B3A3-52CF-8F1B-0E86-3CBBDBE99E3D}"/>
              </a:ext>
            </a:extLst>
          </p:cNvPr>
          <p:cNvSpPr txBox="1"/>
          <p:nvPr/>
        </p:nvSpPr>
        <p:spPr>
          <a:xfrm>
            <a:off x="909483" y="1429263"/>
            <a:ext cx="7325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“Strengthening organizations that create experiences to enrich communities.“</a:t>
            </a:r>
          </a:p>
          <a:p>
            <a:pPr algn="r"/>
            <a:r>
              <a:rPr lang="en-US" dirty="0"/>
              <a:t>- CAFE Shared Vision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EF7380-8D82-7159-57BF-448D23588AE6}"/>
              </a:ext>
            </a:extLst>
          </p:cNvPr>
          <p:cNvCxnSpPr/>
          <p:nvPr/>
        </p:nvCxnSpPr>
        <p:spPr>
          <a:xfrm>
            <a:off x="1474839" y="2792361"/>
            <a:ext cx="61746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35" y="435569"/>
            <a:ext cx="4396775" cy="782648"/>
          </a:xfrm>
        </p:spPr>
        <p:txBody>
          <a:bodyPr>
            <a:normAutofit/>
          </a:bodyPr>
          <a:lstStyle/>
          <a:p>
            <a:pPr algn="r"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BRIDGING BOTH WAYS</a:t>
            </a:r>
          </a:p>
        </p:txBody>
      </p:sp>
    </p:spTree>
    <p:extLst>
      <p:ext uri="{BB962C8B-B14F-4D97-AF65-F5344CB8AC3E}">
        <p14:creationId xmlns:p14="http://schemas.microsoft.com/office/powerpoint/2010/main" val="332444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4641143" cy="1622321"/>
          </a:xfrm>
        </p:spPr>
        <p:txBody>
          <a:bodyPr>
            <a:normAutofit/>
          </a:bodyPr>
          <a:lstStyle/>
          <a:p>
            <a:pPr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3200" dirty="0">
                <a:solidFill>
                  <a:srgbClr val="EBEBE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BIGGER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716" y="2104103"/>
            <a:ext cx="4931194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rgbClr val="FFFFFF"/>
                </a:solidFill>
                <a:latin typeface="Rockwell Nova Light" panose="02060303020205020403" pitchFamily="18" charset="0"/>
              </a:rPr>
              <a:t>Bridging the gap = ensuring continuity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rgbClr val="FFFFFF"/>
                </a:solidFill>
                <a:latin typeface="Rockwell Nova Light" panose="02060303020205020403" pitchFamily="18" charset="0"/>
              </a:rPr>
              <a:t>Keep traditions alive while evolving with new ideas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rgbClr val="FFFFFF"/>
                </a:solidFill>
                <a:latin typeface="Rockwell Nova Light" panose="02060303020205020403" pitchFamily="18" charset="0"/>
              </a:rPr>
              <a:t>Strengthen community pride and purpose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rgbClr val="FFFFFF"/>
                </a:solidFill>
                <a:latin typeface="Rockwell Nova Light" panose="02060303020205020403" pitchFamily="18" charset="0"/>
              </a:rPr>
              <a:t>Build confident young leaders ready to carry the torch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bulb off with illuminated background">
            <a:extLst>
              <a:ext uri="{FF2B5EF4-FFF2-40B4-BE49-F238E27FC236}">
                <a16:creationId xmlns:a16="http://schemas.microsoft.com/office/drawing/2014/main" id="{2DB2CA69-A7D1-082B-9F1A-11556288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78" r="33790" b="-2"/>
          <a:stretch>
            <a:fillRect/>
          </a:stretch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484" y="452718"/>
            <a:ext cx="6710641" cy="1400530"/>
          </a:xfrm>
        </p:spPr>
        <p:txBody>
          <a:bodyPr anchor="ctr">
            <a:normAutofit/>
          </a:bodyPr>
          <a:lstStyle/>
          <a:p>
            <a:pPr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36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CALL TO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763520"/>
            <a:ext cx="6709905" cy="3484879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dirty="0">
                <a:latin typeface="+mn-lt"/>
              </a:rPr>
              <a:t>If we: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INIVTE</a:t>
            </a:r>
            <a:r>
              <a:rPr lang="en-US" sz="2000" dirty="0">
                <a:latin typeface="+mn-lt"/>
              </a:rPr>
              <a:t> youth to the table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INVOLVE</a:t>
            </a:r>
            <a:r>
              <a:rPr lang="en-US" sz="2000" dirty="0">
                <a:latin typeface="+mn-lt"/>
              </a:rPr>
              <a:t> them in meaningful roles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INVEST</a:t>
            </a:r>
            <a:r>
              <a:rPr lang="en-US" sz="2000" dirty="0">
                <a:latin typeface="+mn-lt"/>
              </a:rPr>
              <a:t> in their growth</a:t>
            </a:r>
          </a:p>
          <a:p>
            <a:pPr marL="457207" lvl="1" indent="0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latin typeface="+mn-lt"/>
              </a:rPr>
              <a:t>Then tomorrow’s leaders will be ready — with fresh ideas, new tools, and the same passion for community.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42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CE7D-3F75-E649-BB19-B7ECB60B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452718"/>
            <a:ext cx="3684294" cy="963127"/>
          </a:xfrm>
        </p:spPr>
        <p:txBody>
          <a:bodyPr>
            <a:normAutofit/>
          </a:bodyPr>
          <a:lstStyle/>
          <a:p>
            <a:r>
              <a:rPr lang="en-C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 I AM</a:t>
            </a:r>
          </a:p>
        </p:txBody>
      </p:sp>
      <p:pic>
        <p:nvPicPr>
          <p:cNvPr id="7" name="Picture 6" descr="A person playing guitar on a stage&#10;&#10;AI-generated content may be incorrect.">
            <a:extLst>
              <a:ext uri="{FF2B5EF4-FFF2-40B4-BE49-F238E27FC236}">
                <a16:creationId xmlns:a16="http://schemas.microsoft.com/office/drawing/2014/main" id="{C6895ACF-4527-8E2B-3A61-6FB517842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72" y="1621292"/>
            <a:ext cx="3623741" cy="4831655"/>
          </a:xfrm>
          <a:prstGeom prst="rect">
            <a:avLst/>
          </a:prstGeom>
        </p:spPr>
      </p:pic>
      <p:pic>
        <p:nvPicPr>
          <p:cNvPr id="11" name="Picture 10" descr="A person on a horse holding a flag&#10;&#10;AI-generated content may be incorrect.">
            <a:extLst>
              <a:ext uri="{FF2B5EF4-FFF2-40B4-BE49-F238E27FC236}">
                <a16:creationId xmlns:a16="http://schemas.microsoft.com/office/drawing/2014/main" id="{8A19FD40-51A8-09B1-E0C1-BF1576E83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672" y="1616319"/>
            <a:ext cx="3623452" cy="4831270"/>
          </a:xfrm>
          <a:prstGeom prst="rect">
            <a:avLst/>
          </a:prstGeom>
        </p:spPr>
      </p:pic>
      <p:pic>
        <p:nvPicPr>
          <p:cNvPr id="19" name="Picture 18" descr="A person riding a horse in a rodeo&#10;&#10;AI-generated content may be incorrect.">
            <a:extLst>
              <a:ext uri="{FF2B5EF4-FFF2-40B4-BE49-F238E27FC236}">
                <a16:creationId xmlns:a16="http://schemas.microsoft.com/office/drawing/2014/main" id="{D9B7BF12-E563-806A-81B3-7F5A3C207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44" y="1628770"/>
            <a:ext cx="7294307" cy="4862871"/>
          </a:xfrm>
          <a:prstGeom prst="rect">
            <a:avLst/>
          </a:prstGeom>
        </p:spPr>
      </p:pic>
      <p:pic>
        <p:nvPicPr>
          <p:cNvPr id="21" name="Picture 20" descr="A person standing next to two horses&#10;&#10;AI-generated content may be incorrect.">
            <a:extLst>
              <a:ext uri="{FF2B5EF4-FFF2-40B4-BE49-F238E27FC236}">
                <a16:creationId xmlns:a16="http://schemas.microsoft.com/office/drawing/2014/main" id="{1618BC8C-9300-EDA5-79DA-2A3EBD117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672" y="1626266"/>
            <a:ext cx="3623741" cy="4831270"/>
          </a:xfrm>
          <a:prstGeom prst="rect">
            <a:avLst/>
          </a:prstGeom>
        </p:spPr>
      </p:pic>
      <p:pic>
        <p:nvPicPr>
          <p:cNvPr id="23" name="Picture 22" descr="A person standing next to a group of horses&#10;&#10;AI-generated content may be incorrect.">
            <a:extLst>
              <a:ext uri="{FF2B5EF4-FFF2-40B4-BE49-F238E27FC236}">
                <a16:creationId xmlns:a16="http://schemas.microsoft.com/office/drawing/2014/main" id="{CA4A1D87-8F75-D172-0E79-4D214B4B9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03" y="1569540"/>
            <a:ext cx="7471993" cy="49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31" y="2678307"/>
            <a:ext cx="2642159" cy="1215267"/>
          </a:xfrm>
        </p:spPr>
        <p:txBody>
          <a:bodyPr>
            <a:normAutofit/>
          </a:bodyPr>
          <a:lstStyle/>
          <a:p>
            <a:pPr algn="r"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28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NEXT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080" y="1645920"/>
            <a:ext cx="4995113" cy="447082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800" dirty="0">
                <a:latin typeface="Rockwell Nova Light" panose="02060303020205020403" pitchFamily="18" charset="0"/>
                <a:ea typeface="Source Sans Pro" panose="020B0503030403020204" pitchFamily="34" charset="0"/>
              </a:rPr>
              <a:t>How do we bridge the gap between 4-H members today and the community builders and leaders of tomorrow?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latin typeface="Rockwell Nova Light" panose="02060303020205020403" pitchFamily="18" charset="0"/>
                <a:ea typeface="Source Sans Pro" panose="020B0503030403020204" pitchFamily="34" charset="0"/>
              </a:rPr>
              <a:t>It’s not just about succession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latin typeface="Rockwell Nova Light" panose="02060303020205020403" pitchFamily="18" charset="0"/>
                <a:ea typeface="Source Sans Pro" panose="020B0503030403020204" pitchFamily="34" charset="0"/>
              </a:rPr>
              <a:t>It’s about passing on passion, pride, and purpose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32386" y="3283975"/>
            <a:ext cx="7079226" cy="2724201"/>
          </a:xfrm>
        </p:spPr>
        <p:txBody>
          <a:bodyPr>
            <a:normAutofit/>
          </a:bodyPr>
          <a:lstStyle/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4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 PEOPLE</a:t>
            </a:r>
          </a:p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4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CELEBRATE LEARNING</a:t>
            </a:r>
          </a:p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4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STRENGTHEN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37EDC-9CCC-88AC-7A36-91E518F2F81B}"/>
              </a:ext>
            </a:extLst>
          </p:cNvPr>
          <p:cNvSpPr txBox="1"/>
          <p:nvPr/>
        </p:nvSpPr>
        <p:spPr>
          <a:xfrm>
            <a:off x="909483" y="1429263"/>
            <a:ext cx="7325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"We are community builders. Those with the resolve and know-how to orchestrate moments that rally us to each other’s side.“</a:t>
            </a:r>
          </a:p>
          <a:p>
            <a:pPr algn="r"/>
            <a:r>
              <a:rPr lang="en-US" dirty="0"/>
              <a:t>- CAFE Shared Vision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105C74-980B-4AA3-13D3-44AD2DCDCF0A}"/>
              </a:ext>
            </a:extLst>
          </p:cNvPr>
          <p:cNvCxnSpPr/>
          <p:nvPr/>
        </p:nvCxnSpPr>
        <p:spPr>
          <a:xfrm>
            <a:off x="1474839" y="2792361"/>
            <a:ext cx="61746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18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79D6-3418-B95D-9212-506CCA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CHALLENGE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710" y="3468333"/>
            <a:ext cx="2679290" cy="169360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solidFill>
                  <a:schemeClr val="tx2"/>
                </a:solidFill>
                <a:latin typeface="Rockwell Nova Light" panose="02060303020205020403" pitchFamily="18" charset="0"/>
              </a:rPr>
              <a:t>Long time v</a:t>
            </a:r>
            <a:r>
              <a:rPr dirty="0">
                <a:solidFill>
                  <a:schemeClr val="tx2"/>
                </a:solidFill>
                <a:latin typeface="Rockwell Nova Light" panose="02060303020205020403" pitchFamily="18" charset="0"/>
              </a:rPr>
              <a:t>olunteers and organizers are retiring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EEDAEF-305F-B5A2-0FAC-60FC18569C4D}"/>
              </a:ext>
            </a:extLst>
          </p:cNvPr>
          <p:cNvSpPr txBox="1">
            <a:spLocks/>
          </p:cNvSpPr>
          <p:nvPr/>
        </p:nvSpPr>
        <p:spPr>
          <a:xfrm>
            <a:off x="5670284" y="3591243"/>
            <a:ext cx="2989006" cy="240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2000" dirty="0">
                <a:solidFill>
                  <a:schemeClr val="tx2"/>
                </a:solidFill>
                <a:latin typeface="Rockwell Nova Light" panose="02060303020205020403" pitchFamily="18" charset="0"/>
              </a:rPr>
              <a:t>Youth face busier schedules and more choices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3BC55-95BA-664F-C9AE-807B1656BF24}"/>
              </a:ext>
            </a:extLst>
          </p:cNvPr>
          <p:cNvSpPr txBox="1">
            <a:spLocks/>
          </p:cNvSpPr>
          <p:nvPr/>
        </p:nvSpPr>
        <p:spPr>
          <a:xfrm>
            <a:off x="747252" y="5443349"/>
            <a:ext cx="7912038" cy="146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spcAft>
                <a:spcPts val="1000"/>
              </a:spcAft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3200" dirty="0">
                <a:solidFill>
                  <a:schemeClr val="tx2"/>
                </a:solidFill>
                <a:latin typeface="Rockwell Nova Light" panose="02060303020205020403" pitchFamily="18" charset="0"/>
              </a:rPr>
              <a:t>HOW DO WE STRENGTHEN IT?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F1B3F33-4D79-0B62-7E39-037290358359}"/>
              </a:ext>
            </a:extLst>
          </p:cNvPr>
          <p:cNvSpPr/>
          <p:nvPr/>
        </p:nvSpPr>
        <p:spPr>
          <a:xfrm>
            <a:off x="3372465" y="2300099"/>
            <a:ext cx="4167625" cy="2258826"/>
          </a:xfrm>
          <a:prstGeom prst="arc">
            <a:avLst>
              <a:gd name="adj1" fmla="val 15680196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6B89830-CA1B-DC15-54C0-546DF66F26E5}"/>
              </a:ext>
            </a:extLst>
          </p:cNvPr>
          <p:cNvSpPr/>
          <p:nvPr/>
        </p:nvSpPr>
        <p:spPr>
          <a:xfrm flipH="1">
            <a:off x="1812377" y="2304445"/>
            <a:ext cx="4167625" cy="2258826"/>
          </a:xfrm>
          <a:prstGeom prst="arc">
            <a:avLst>
              <a:gd name="adj1" fmla="val 15680196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F42EE5-2878-5896-E2E9-590524665C0F}"/>
              </a:ext>
            </a:extLst>
          </p:cNvPr>
          <p:cNvCxnSpPr/>
          <p:nvPr/>
        </p:nvCxnSpPr>
        <p:spPr>
          <a:xfrm>
            <a:off x="3775587" y="4031226"/>
            <a:ext cx="1894697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33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00018 -0.253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  <p:bldP spid="6" grpId="0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FF5C1A-6139-C356-E131-0668AD34D2D9}"/>
              </a:ext>
            </a:extLst>
          </p:cNvPr>
          <p:cNvSpPr txBox="1"/>
          <p:nvPr/>
        </p:nvSpPr>
        <p:spPr>
          <a:xfrm>
            <a:off x="3736258" y="1641987"/>
            <a:ext cx="427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NVITE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CD7457-A282-DEBF-4848-6B980C7A9635}"/>
              </a:ext>
            </a:extLst>
          </p:cNvPr>
          <p:cNvSpPr txBox="1"/>
          <p:nvPr/>
        </p:nvSpPr>
        <p:spPr>
          <a:xfrm>
            <a:off x="3736258" y="2741138"/>
            <a:ext cx="427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NVOLVE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018E7F-AD0E-029C-B460-93ED7CE96BC6}"/>
              </a:ext>
            </a:extLst>
          </p:cNvPr>
          <p:cNvSpPr txBox="1"/>
          <p:nvPr/>
        </p:nvSpPr>
        <p:spPr>
          <a:xfrm>
            <a:off x="3736258" y="3840289"/>
            <a:ext cx="427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NVEST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06" y="2292885"/>
            <a:ext cx="2642159" cy="635164"/>
          </a:xfrm>
        </p:spPr>
        <p:txBody>
          <a:bodyPr>
            <a:noAutofit/>
          </a:bodyPr>
          <a:lstStyle/>
          <a:p>
            <a:pPr algn="ctr"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2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Step 1: </a:t>
            </a:r>
            <a:r>
              <a:rPr lang="en-CA" sz="5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184" y="1645920"/>
            <a:ext cx="5162261" cy="4470821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282828"/>
                </a:solidFill>
                <a:latin typeface="Calibri"/>
              </a:defRPr>
            </a:pPr>
            <a:endParaRPr dirty="0"/>
          </a:p>
          <a:p>
            <a:pPr marL="0" indent="0" algn="ctr">
              <a:spcAft>
                <a:spcPts val="1000"/>
              </a:spcAft>
              <a:buClr>
                <a:srgbClr val="C00000"/>
              </a:buClr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sz="1600" dirty="0">
                <a:latin typeface="+mn-lt"/>
              </a:rPr>
              <a:t>Invite youth as decision-makers, not just helpers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600" dirty="0">
                <a:latin typeface="+mn-lt"/>
              </a:rPr>
              <a:t>Foster intergenerational collaboration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600" dirty="0">
                <a:latin typeface="+mn-lt"/>
              </a:rPr>
              <a:t>Give them seats at the table: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- youth liaison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- event planning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- board member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- lead new initiatives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600" dirty="0">
                <a:latin typeface="+mn-lt"/>
              </a:rPr>
              <a:t>Result: Youth feel heard, valued, and motivated to lead.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3" y="2173387"/>
            <a:ext cx="2905874" cy="2211801"/>
          </a:xfrm>
        </p:spPr>
        <p:txBody>
          <a:bodyPr>
            <a:normAutofit/>
          </a:bodyPr>
          <a:lstStyle/>
          <a:p>
            <a:pPr algn="ctr"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2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Step 2:</a:t>
            </a:r>
            <a:r>
              <a:rPr lang="en-CA" sz="54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INVOLVE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8439" y="1645920"/>
            <a:ext cx="5309418" cy="44708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Aft>
                <a:spcPts val="1000"/>
              </a:spcAft>
              <a:buClr>
                <a:srgbClr val="C00000"/>
              </a:buClr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900" dirty="0">
                <a:solidFill>
                  <a:schemeClr val="tx2"/>
                </a:solidFill>
                <a:latin typeface="+mn-lt"/>
              </a:rPr>
              <a:t>Create hands-on leadership experiences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900" dirty="0">
                <a:solidFill>
                  <a:schemeClr val="tx2"/>
                </a:solidFill>
                <a:latin typeface="+mn-lt"/>
              </a:rPr>
              <a:t>Hands-On Experience Opportunities:</a:t>
            </a:r>
            <a:br>
              <a:rPr lang="en-US" sz="1900" dirty="0">
                <a:solidFill>
                  <a:schemeClr val="tx2"/>
                </a:solidFill>
                <a:latin typeface="+mn-lt"/>
              </a:rPr>
            </a:br>
            <a:r>
              <a:rPr lang="en-US" sz="1900" dirty="0">
                <a:solidFill>
                  <a:schemeClr val="tx2"/>
                </a:solidFill>
                <a:latin typeface="+mn-lt"/>
              </a:rPr>
              <a:t>     - Mentorship Programs</a:t>
            </a:r>
            <a:br>
              <a:rPr lang="en-US" sz="1900" dirty="0">
                <a:solidFill>
                  <a:schemeClr val="tx2"/>
                </a:solidFill>
                <a:latin typeface="+mn-lt"/>
              </a:rPr>
            </a:br>
            <a:r>
              <a:rPr lang="en-US" sz="1900" dirty="0">
                <a:solidFill>
                  <a:schemeClr val="tx2"/>
                </a:solidFill>
                <a:latin typeface="+mn-lt"/>
              </a:rPr>
              <a:t>     - Job Shadowing</a:t>
            </a:r>
            <a:br>
              <a:rPr lang="en-US" sz="1900" dirty="0">
                <a:solidFill>
                  <a:schemeClr val="tx2"/>
                </a:solidFill>
                <a:latin typeface="+mn-lt"/>
              </a:rPr>
            </a:br>
            <a:r>
              <a:rPr lang="en-US" sz="1900" dirty="0">
                <a:solidFill>
                  <a:schemeClr val="tx2"/>
                </a:solidFill>
                <a:latin typeface="+mn-lt"/>
              </a:rPr>
              <a:t>     - Summer Internships</a:t>
            </a:r>
            <a:br>
              <a:rPr lang="en-US" sz="1900" dirty="0">
                <a:solidFill>
                  <a:schemeClr val="tx2"/>
                </a:solidFill>
                <a:latin typeface="+mn-lt"/>
              </a:rPr>
            </a:br>
            <a:r>
              <a:rPr lang="en-US" sz="1900" dirty="0">
                <a:solidFill>
                  <a:schemeClr val="tx2"/>
                </a:solidFill>
                <a:latin typeface="+mn-lt"/>
              </a:rPr>
              <a:t>     - Executive Mentorship</a:t>
            </a:r>
          </a:p>
          <a:p>
            <a:pPr lvl="1">
              <a:lnSpc>
                <a:spcPct val="90000"/>
              </a:lnSpc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900" dirty="0">
                <a:solidFill>
                  <a:schemeClr val="tx2"/>
                </a:solidFill>
                <a:latin typeface="+mn-lt"/>
              </a:rPr>
              <a:t>Let youth apply 4-H skills — teamwork, problem-solving, communication</a:t>
            </a:r>
          </a:p>
          <a:p>
            <a:pPr lvl="1">
              <a:lnSpc>
                <a:spcPct val="90000"/>
              </a:lnSpc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sz="1900" dirty="0">
                <a:solidFill>
                  <a:schemeClr val="tx2"/>
                </a:solidFill>
                <a:latin typeface="+mn-lt"/>
              </a:rPr>
              <a:t>Result: They gain real-world confidence and preserve shared culture, ethics and values.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59" y="2246179"/>
            <a:ext cx="2642159" cy="2365641"/>
          </a:xfrm>
        </p:spPr>
        <p:txBody>
          <a:bodyPr>
            <a:normAutofit/>
          </a:bodyPr>
          <a:lstStyle/>
          <a:p>
            <a:pPr algn="ctr">
              <a:defRPr sz="2000" b="1">
                <a:solidFill>
                  <a:srgbClr val="282828"/>
                </a:solidFill>
                <a:latin typeface="Calibri"/>
              </a:defRPr>
            </a:pPr>
            <a:r>
              <a:rPr lang="en-CA" sz="28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Step 3:</a:t>
            </a:r>
            <a:r>
              <a:rPr lang="en-CA" sz="54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CA" sz="5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081" y="1645920"/>
            <a:ext cx="5132764" cy="4470821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282828"/>
                </a:solidFill>
                <a:latin typeface="Calibri"/>
              </a:defRPr>
            </a:pPr>
            <a:endParaRPr dirty="0"/>
          </a:p>
          <a:p>
            <a:pPr marL="0" indent="0" algn="ctr">
              <a:spcAft>
                <a:spcPts val="1000"/>
              </a:spcAft>
              <a:buClr>
                <a:srgbClr val="C00000"/>
              </a:buClr>
              <a:buNone/>
              <a:defRPr sz="2000">
                <a:solidFill>
                  <a:srgbClr val="282828"/>
                </a:solidFill>
                <a:latin typeface="Calibri"/>
              </a:defRPr>
            </a:pPr>
            <a:r>
              <a:rPr dirty="0">
                <a:latin typeface="+mn-lt"/>
              </a:rPr>
              <a:t>Invest in people and relationships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latin typeface="+mn-lt"/>
              </a:rPr>
              <a:t>Youth leadership development = the future of our fairs, exhibitions and communities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latin typeface="+mn-lt"/>
              </a:rPr>
              <a:t>Scholarships, workshops, and youth board training</a:t>
            </a:r>
          </a:p>
          <a:p>
            <a:pPr lvl="1">
              <a:spcAft>
                <a:spcPts val="1000"/>
              </a:spcAft>
              <a:buClr>
                <a:srgbClr val="C00000"/>
              </a:buClr>
              <a:defRPr sz="2000">
                <a:solidFill>
                  <a:srgbClr val="282828"/>
                </a:solidFill>
                <a:latin typeface="Calibri"/>
              </a:defRPr>
            </a:pPr>
            <a:r>
              <a:rPr lang="en-US" dirty="0">
                <a:latin typeface="+mn-lt"/>
              </a:rPr>
              <a:t>Result: Stronger, sustainable organizations for generations to come.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13101</TotalTime>
  <Words>380</Words>
  <Application>Microsoft Office PowerPoint</Application>
  <PresentationFormat>On-screen Show (4:3)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Rockwell Nova Light</vt:lpstr>
      <vt:lpstr>Source Sans Pro</vt:lpstr>
      <vt:lpstr>Wingdings 3</vt:lpstr>
      <vt:lpstr>Ion</vt:lpstr>
      <vt:lpstr>BRIDGING THE GAP</vt:lpstr>
      <vt:lpstr>WHO I AM</vt:lpstr>
      <vt:lpstr>THE NEXT STEP</vt:lpstr>
      <vt:lpstr>PowerPoint Presentation</vt:lpstr>
      <vt:lpstr>THE CHALLENGE</vt:lpstr>
      <vt:lpstr>PowerPoint Presentation</vt:lpstr>
      <vt:lpstr>Step 1: INVITE</vt:lpstr>
      <vt:lpstr>Step 2: INVOLVE</vt:lpstr>
      <vt:lpstr>Step 3: INVEST</vt:lpstr>
      <vt:lpstr>BRIDGING BOTH WAYS</vt:lpstr>
      <vt:lpstr>THE BIGGER PICTURE</vt:lpstr>
      <vt:lpstr>THE CALL TO ACTION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Chawnsa Dutertre</cp:lastModifiedBy>
  <cp:revision>2</cp:revision>
  <dcterms:created xsi:type="dcterms:W3CDTF">2013-01-27T09:14:16Z</dcterms:created>
  <dcterms:modified xsi:type="dcterms:W3CDTF">2025-11-10T23:38:31Z</dcterms:modified>
  <cp:category/>
</cp:coreProperties>
</file>